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114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33351129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140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636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21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Переменная облачность, ночью дождь, временами сильный дождь, гроза, град. Ветер северо-восточный 9-14, порывы 15-20 м/с. Температура воздуха ночью 5-7, днем 13-15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22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мая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северо-восточный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9-14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4-6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806079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4755933"/>
              </p:ext>
            </p:extLst>
          </p:nvPr>
        </p:nvGraphicFramePr>
        <p:xfrm>
          <a:off x="5075127" y="4271876"/>
          <a:ext cx="4588669" cy="21767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9101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448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0.211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Баймуканова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28189</TotalTime>
  <Words>604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4321</cp:revision>
  <cp:lastPrinted>2021-07-01T03:56:27Z</cp:lastPrinted>
  <dcterms:created xsi:type="dcterms:W3CDTF">2018-03-27T06:03:00Z</dcterms:created>
  <dcterms:modified xsi:type="dcterms:W3CDTF">2026-05-20T07:17:15Z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